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A0"/>
    <a:srgbClr val="55A44E"/>
    <a:srgbClr val="EDE9A3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microsoft.com/office/2007/relationships/hdphoto" Target="../media/hdphoto6.wdp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5.jpe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6.png"/><Relationship Id="rId16" Type="http://schemas.microsoft.com/office/2007/relationships/hdphoto" Target="../media/hdphoto9.wdp"/><Relationship Id="rId20" Type="http://schemas.openxmlformats.org/officeDocument/2006/relationships/image" Target="../media/image2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24" Type="http://schemas.openxmlformats.org/officeDocument/2006/relationships/image" Target="../media/image26.png"/><Relationship Id="rId5" Type="http://schemas.openxmlformats.org/officeDocument/2006/relationships/image" Target="../media/image15.jpe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12.png"/><Relationship Id="rId27" Type="http://schemas.openxmlformats.org/officeDocument/2006/relationships/image" Target="../media/image28.png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="" xmlns:a16="http://schemas.microsoft.com/office/drawing/2014/main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="" xmlns:a16="http://schemas.microsoft.com/office/drawing/2014/main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="" xmlns:a16="http://schemas.microsoft.com/office/drawing/2014/main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="" xmlns:a16="http://schemas.microsoft.com/office/drawing/2014/main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="" xmlns:a16="http://schemas.microsoft.com/office/drawing/2014/main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=""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=""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=""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=""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=""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=""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=""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=""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=""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="" xmlns:a16="http://schemas.microsoft.com/office/drawing/2014/main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="" xmlns:a16="http://schemas.microsoft.com/office/drawing/2014/main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="" xmlns:a16="http://schemas.microsoft.com/office/drawing/2014/main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="" xmlns:a16="http://schemas.microsoft.com/office/drawing/2014/main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=""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5799410" y="5109540"/>
            <a:ext cx="1278000" cy="1278000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=""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=""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=""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=""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=""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5796653" y="3344753"/>
            <a:ext cx="1278000" cy="1279442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=""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=""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=""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=""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="" xmlns:a16="http://schemas.microsoft.com/office/drawing/2014/main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="" xmlns:a16="http://schemas.microsoft.com/office/drawing/2014/main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="" xmlns:a16="http://schemas.microsoft.com/office/drawing/2014/main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="" xmlns:a16="http://schemas.microsoft.com/office/drawing/2014/main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="" xmlns:a16="http://schemas.microsoft.com/office/drawing/2014/main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="" xmlns:a16="http://schemas.microsoft.com/office/drawing/2014/main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=""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="" xmlns:a16="http://schemas.microsoft.com/office/drawing/2014/main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2A84B321-5294-445D-9EC9-7820E29430E1}"/>
              </a:ext>
            </a:extLst>
          </p:cNvPr>
          <p:cNvGrpSpPr/>
          <p:nvPr/>
        </p:nvGrpSpPr>
        <p:grpSpPr>
          <a:xfrm>
            <a:off x="3176947" y="5109540"/>
            <a:ext cx="1278000" cy="1278000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="" xmlns:a16="http://schemas.microsoft.com/office/drawing/2014/main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="" xmlns:a16="http://schemas.microsoft.com/office/drawing/2014/main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="" xmlns:a16="http://schemas.microsoft.com/office/drawing/2014/main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="" xmlns:a16="http://schemas.microsoft.com/office/drawing/2014/main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="" xmlns:a16="http://schemas.microsoft.com/office/drawing/2014/main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="" xmlns:a16="http://schemas.microsoft.com/office/drawing/2014/main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="" xmlns:a16="http://schemas.microsoft.com/office/drawing/2014/main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="" xmlns:a16="http://schemas.microsoft.com/office/drawing/2014/main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="" xmlns:a16="http://schemas.microsoft.com/office/drawing/2014/main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="" xmlns:a16="http://schemas.microsoft.com/office/drawing/2014/main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="" xmlns:a16="http://schemas.microsoft.com/office/drawing/2014/main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="" xmlns:a16="http://schemas.microsoft.com/office/drawing/2014/main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="" xmlns:a16="http://schemas.microsoft.com/office/drawing/2014/main" id="{648E5C2E-E327-4F50-A513-38D2A532D23E}"/>
              </a:ext>
            </a:extLst>
          </p:cNvPr>
          <p:cNvSpPr txBox="1"/>
          <p:nvPr/>
        </p:nvSpPr>
        <p:spPr>
          <a:xfrm>
            <a:off x="2876458" y="6327020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=""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="" xmlns:a16="http://schemas.microsoft.com/office/drawing/2014/main" id="{77890827-3453-463B-857D-567B2E541C5C}"/>
              </a:ext>
            </a:extLst>
          </p:cNvPr>
          <p:cNvSpPr txBox="1"/>
          <p:nvPr/>
        </p:nvSpPr>
        <p:spPr>
          <a:xfrm>
            <a:off x="5530269" y="3038338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="" xmlns:a16="http://schemas.microsoft.com/office/drawing/2014/main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="" xmlns:a16="http://schemas.microsoft.com/office/drawing/2014/main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="" xmlns:a16="http://schemas.microsoft.com/office/drawing/2014/main" id="{A4811375-B0A1-4F05-B635-75E97C446F53}"/>
              </a:ext>
            </a:extLst>
          </p:cNvPr>
          <p:cNvCxnSpPr>
            <a:cxnSpLocks/>
          </p:cNvCxnSpPr>
          <p:nvPr/>
        </p:nvCxnSpPr>
        <p:spPr>
          <a:xfrm>
            <a:off x="3815370" y="4620321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="" xmlns:a16="http://schemas.microsoft.com/office/drawing/2014/main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>
            <a:off x="4518661" y="5742547"/>
            <a:ext cx="122681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="" xmlns:a16="http://schemas.microsoft.com/office/drawing/2014/main" id="{3FE9FA29-3939-49AB-B4A8-47C0A962A7E3}"/>
              </a:ext>
            </a:extLst>
          </p:cNvPr>
          <p:cNvCxnSpPr>
            <a:cxnSpLocks/>
          </p:cNvCxnSpPr>
          <p:nvPr/>
        </p:nvCxnSpPr>
        <p:spPr>
          <a:xfrm>
            <a:off x="6413019" y="4641687"/>
            <a:ext cx="0" cy="4678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="" xmlns:a16="http://schemas.microsoft.com/office/drawing/2014/main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7077410" y="3020846"/>
            <a:ext cx="653426" cy="5727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="" xmlns:a16="http://schemas.microsoft.com/office/drawing/2014/main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="" xmlns:a16="http://schemas.microsoft.com/office/drawing/2014/main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="" xmlns:a16="http://schemas.microsoft.com/office/drawing/2014/main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="" xmlns:a16="http://schemas.microsoft.com/office/drawing/2014/main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="" xmlns:a16="http://schemas.microsoft.com/office/drawing/2014/main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="" xmlns:a16="http://schemas.microsoft.com/office/drawing/2014/main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="" xmlns:a16="http://schemas.microsoft.com/office/drawing/2014/main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="" xmlns:a16="http://schemas.microsoft.com/office/drawing/2014/main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="" xmlns:a16="http://schemas.microsoft.com/office/drawing/2014/main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14252" y="262247"/>
            <a:ext cx="12168555" cy="63773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=""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=""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=""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=""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="" xmlns:a16="http://schemas.microsoft.com/office/drawing/2014/main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="" xmlns:a16="http://schemas.microsoft.com/office/drawing/2014/main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="" xmlns:a16="http://schemas.microsoft.com/office/drawing/2014/main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="" xmlns:a16="http://schemas.microsoft.com/office/drawing/2014/main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="" xmlns:a16="http://schemas.microsoft.com/office/drawing/2014/main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32" name="CaixaDeTexto 151">
            <a:extLst>
              <a:ext uri="{FF2B5EF4-FFF2-40B4-BE49-F238E27FC236}">
                <a16:creationId xmlns=""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7910086" y="5932360"/>
            <a:ext cx="365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Conexão do Cliente ao Sistema</a:t>
            </a:r>
          </a:p>
          <a:p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="" xmlns:a16="http://schemas.microsoft.com/office/drawing/2014/main" id="{5B725809-F7AE-4D48-859F-305CCB509F76}"/>
              </a:ext>
            </a:extLst>
          </p:cNvPr>
          <p:cNvSpPr/>
          <p:nvPr/>
        </p:nvSpPr>
        <p:spPr>
          <a:xfrm>
            <a:off x="374729" y="1605282"/>
            <a:ext cx="4139374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2199989" y="2662057"/>
            <a:ext cx="537036" cy="536400"/>
            <a:chOff x="8456056" y="2883648"/>
            <a:chExt cx="1197242" cy="1212357"/>
          </a:xfrm>
        </p:grpSpPr>
        <p:grpSp>
          <p:nvGrpSpPr>
            <p:cNvPr id="69" name="Agrupar 68">
              <a:extLst>
                <a:ext uri="{FF2B5EF4-FFF2-40B4-BE49-F238E27FC236}">
                  <a16:creationId xmlns=""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71" name="Elipse 70">
                <a:extLst>
                  <a:ext uri="{FF2B5EF4-FFF2-40B4-BE49-F238E27FC236}">
                    <a16:creationId xmlns=""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=""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70" name="Picture 12" descr="Website ícones - Download Gratuito em PNG e SVG">
              <a:extLst>
                <a:ext uri="{FF2B5EF4-FFF2-40B4-BE49-F238E27FC236}">
                  <a16:creationId xmlns=""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624594" y="2012901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=""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=""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=""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=""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2236780" y="1830275"/>
            <a:ext cx="536400" cy="536400"/>
            <a:chOff x="4656796" y="4575720"/>
            <a:chExt cx="1270291" cy="1264267"/>
          </a:xfrm>
        </p:grpSpPr>
        <p:grpSp>
          <p:nvGrpSpPr>
            <p:cNvPr id="56" name="Agrupar 55">
              <a:extLst>
                <a:ext uri="{FF2B5EF4-FFF2-40B4-BE49-F238E27FC236}">
                  <a16:creationId xmlns=""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58" name="Elipse 57">
                <a:extLst>
                  <a:ext uri="{FF2B5EF4-FFF2-40B4-BE49-F238E27FC236}">
                    <a16:creationId xmlns=""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=""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=""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1AEB3521-977C-418E-8B5B-4340BA6C19DB}"/>
              </a:ext>
            </a:extLst>
          </p:cNvPr>
          <p:cNvSpPr txBox="1"/>
          <p:nvPr/>
        </p:nvSpPr>
        <p:spPr>
          <a:xfrm>
            <a:off x="2740936" y="1981848"/>
            <a:ext cx="1764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400" b="1" i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="" xmlns:a16="http://schemas.microsoft.com/office/drawing/2014/main" id="{C608C574-12CF-4C63-A914-37EEA910F1B4}"/>
              </a:ext>
            </a:extLst>
          </p:cNvPr>
          <p:cNvSpPr/>
          <p:nvPr/>
        </p:nvSpPr>
        <p:spPr>
          <a:xfrm>
            <a:off x="2154373" y="4013290"/>
            <a:ext cx="4745895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177465FC-8562-41AE-83F6-24B91793264A}"/>
              </a:ext>
            </a:extLst>
          </p:cNvPr>
          <p:cNvSpPr txBox="1"/>
          <p:nvPr/>
        </p:nvSpPr>
        <p:spPr>
          <a:xfrm>
            <a:off x="4687560" y="4058083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="" xmlns:a16="http://schemas.microsoft.com/office/drawing/2014/main" id="{E50EE176-0682-47F6-B757-F4E7F85FC07E}"/>
              </a:ext>
            </a:extLst>
          </p:cNvPr>
          <p:cNvGrpSpPr/>
          <p:nvPr/>
        </p:nvGrpSpPr>
        <p:grpSpPr>
          <a:xfrm>
            <a:off x="2031564" y="4395683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="" xmlns:a16="http://schemas.microsoft.com/office/drawing/2014/main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="" xmlns:a16="http://schemas.microsoft.com/office/drawing/2014/main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="" xmlns:a16="http://schemas.microsoft.com/office/drawing/2014/main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="" xmlns:a16="http://schemas.microsoft.com/office/drawing/2014/main" id="{4A95C2EC-5D0E-4D92-96CA-375ADE823BEA}"/>
              </a:ext>
            </a:extLst>
          </p:cNvPr>
          <p:cNvSpPr/>
          <p:nvPr/>
        </p:nvSpPr>
        <p:spPr>
          <a:xfrm>
            <a:off x="7329859" y="4024419"/>
            <a:ext cx="4816772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D077D7E2-98B9-4A00-9382-4F2F18F7970C}"/>
              </a:ext>
            </a:extLst>
          </p:cNvPr>
          <p:cNvSpPr txBox="1"/>
          <p:nvPr/>
        </p:nvSpPr>
        <p:spPr>
          <a:xfrm>
            <a:off x="9573203" y="4106225"/>
            <a:ext cx="2749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Notebook Compaq Presario CQ-25</a:t>
            </a:r>
          </a:p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Intel Pentium </a:t>
            </a:r>
          </a:p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r>
              <a:rPr lang="pt-BR" dirty="0">
                <a:effectLst/>
                <a:latin typeface="inherit"/>
              </a:rPr>
              <a:t/>
            </a:r>
            <a:br>
              <a:rPr lang="pt-BR" dirty="0">
                <a:effectLst/>
                <a:latin typeface="inherit"/>
              </a:rPr>
            </a:br>
            <a: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  <a:t/>
            </a: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="" xmlns:a16="http://schemas.microsoft.com/office/drawing/2014/main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49" y="5373325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81" y="53350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700" y="5347936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="" xmlns:a16="http://schemas.microsoft.com/office/drawing/2014/main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64" y="3942613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=""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7501526" y="4160611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="" xmlns:a16="http://schemas.microsoft.com/office/drawing/2014/main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960" y="5353225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75" y="4121988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="" xmlns:a16="http://schemas.microsoft.com/office/drawing/2014/main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89" y="5463902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4835282E-1A1D-4DED-9ACD-9F10E035EF5F}"/>
              </a:ext>
            </a:extLst>
          </p:cNvPr>
          <p:cNvGrpSpPr/>
          <p:nvPr/>
        </p:nvGrpSpPr>
        <p:grpSpPr>
          <a:xfrm>
            <a:off x="6172155" y="1354312"/>
            <a:ext cx="1742785" cy="1134286"/>
            <a:chOff x="5844075" y="1086412"/>
            <a:chExt cx="1742785" cy="1134286"/>
          </a:xfrm>
        </p:grpSpPr>
        <p:pic>
          <p:nvPicPr>
            <p:cNvPr id="1042" name="Picture 18">
              <a:extLst>
                <a:ext uri="{FF2B5EF4-FFF2-40B4-BE49-F238E27FC236}">
                  <a16:creationId xmlns="" xmlns:a16="http://schemas.microsoft.com/office/drawing/2014/main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="" xmlns:a16="http://schemas.microsoft.com/office/drawing/2014/main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116" name="Conector reto 115">
            <a:extLst>
              <a:ext uri="{FF2B5EF4-FFF2-40B4-BE49-F238E27FC236}">
                <a16:creationId xmlns="" xmlns:a16="http://schemas.microsoft.com/office/drawing/2014/main" id="{CA70EF3E-1E57-4D4C-8158-6BBF7CDDD44D}"/>
              </a:ext>
            </a:extLst>
          </p:cNvPr>
          <p:cNvCxnSpPr>
            <a:cxnSpLocks/>
          </p:cNvCxnSpPr>
          <p:nvPr/>
        </p:nvCxnSpPr>
        <p:spPr>
          <a:xfrm>
            <a:off x="7327106" y="2002347"/>
            <a:ext cx="576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="" xmlns:a16="http://schemas.microsoft.com/office/drawing/2014/main" id="{CDCC9DC0-C97E-4E3F-849D-2858E156B884}"/>
              </a:ext>
            </a:extLst>
          </p:cNvPr>
          <p:cNvCxnSpPr>
            <a:cxnSpLocks/>
          </p:cNvCxnSpPr>
          <p:nvPr/>
        </p:nvCxnSpPr>
        <p:spPr>
          <a:xfrm flipH="1">
            <a:off x="4739103" y="1981848"/>
            <a:ext cx="186472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="" xmlns:a16="http://schemas.microsoft.com/office/drawing/2014/main" id="{DBA4A0F3-E973-4BBA-936A-4C36B2A34FAB}"/>
              </a:ext>
            </a:extLst>
          </p:cNvPr>
          <p:cNvSpPr/>
          <p:nvPr/>
        </p:nvSpPr>
        <p:spPr>
          <a:xfrm>
            <a:off x="7999206" y="1262006"/>
            <a:ext cx="3192535" cy="196725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BF8E317F-0544-47F7-BCB4-6589EC6F96BF}"/>
              </a:ext>
            </a:extLst>
          </p:cNvPr>
          <p:cNvSpPr txBox="1"/>
          <p:nvPr/>
        </p:nvSpPr>
        <p:spPr>
          <a:xfrm>
            <a:off x="9609773" y="1294137"/>
            <a:ext cx="1674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l" fontAlgn="base"/>
            <a:r>
              <a:rPr lang="pt-B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434" y="1669139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="" xmlns:a16="http://schemas.microsoft.com/office/drawing/2014/main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034454" y="152595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="" xmlns:a16="http://schemas.microsoft.com/office/drawing/2014/main" id="{9B5CAFCE-AC49-4A61-BF70-D6B32A94D0E4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9595474" y="3229261"/>
            <a:ext cx="12733" cy="795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="" xmlns:a16="http://schemas.microsoft.com/office/drawing/2014/main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ector reto 1051">
            <a:extLst>
              <a:ext uri="{FF2B5EF4-FFF2-40B4-BE49-F238E27FC236}">
                <a16:creationId xmlns="" xmlns:a16="http://schemas.microsoft.com/office/drawing/2014/main" id="{FFBD82E8-FAF1-4B51-A265-99E79081F2EB}"/>
              </a:ext>
            </a:extLst>
          </p:cNvPr>
          <p:cNvCxnSpPr>
            <a:cxnSpLocks/>
            <a:stCxn id="101" idx="3"/>
            <a:endCxn id="96" idx="1"/>
          </p:cNvCxnSpPr>
          <p:nvPr/>
        </p:nvCxnSpPr>
        <p:spPr>
          <a:xfrm>
            <a:off x="6900268" y="4942356"/>
            <a:ext cx="429591" cy="111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="" xmlns:a16="http://schemas.microsoft.com/office/drawing/2014/main" id="{F78B9B45-4835-407F-A7F1-5C2947DCF492}"/>
              </a:ext>
            </a:extLst>
          </p:cNvPr>
          <p:cNvSpPr txBox="1"/>
          <p:nvPr/>
        </p:nvSpPr>
        <p:spPr>
          <a:xfrm>
            <a:off x="2829219" y="5874482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pic>
        <p:nvPicPr>
          <p:cNvPr id="73" name="Imagem 72">
            <a:extLst>
              <a:ext uri="{FF2B5EF4-FFF2-40B4-BE49-F238E27FC236}">
                <a16:creationId xmlns="" xmlns:a16="http://schemas.microsoft.com/office/drawing/2014/main" id="{CC7471FA-08F2-4CAD-BF83-F63F8EA4A30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19" y="1916574"/>
            <a:ext cx="344123" cy="3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129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Conta da Microsoft</cp:lastModifiedBy>
  <cp:revision>36</cp:revision>
  <dcterms:created xsi:type="dcterms:W3CDTF">2021-03-23T14:47:36Z</dcterms:created>
  <dcterms:modified xsi:type="dcterms:W3CDTF">2021-03-26T14:35:01Z</dcterms:modified>
</cp:coreProperties>
</file>